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8"/>
  </p:notesMasterIdLst>
  <p:sldIdLst>
    <p:sldId id="256" r:id="rId2"/>
    <p:sldId id="387" r:id="rId3"/>
    <p:sldId id="385" r:id="rId4"/>
    <p:sldId id="386" r:id="rId5"/>
    <p:sldId id="388" r:id="rId6"/>
    <p:sldId id="38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0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7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78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C3C505-8E7D-49F0-BD95-34B240F0A03F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D5F39-3CD0-4F7A-B1D0-0846B1C34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544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1C6C6-7AB9-426E-92AC-DD582A592B72}" type="datetime1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748D-3AD7-4856-B8C9-1AF7206B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743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6E63A-BFF4-4629-ACF2-5C176D7859C2}" type="datetime1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38950" y="230190"/>
            <a:ext cx="2057400" cy="365125"/>
          </a:xfrm>
        </p:spPr>
        <p:txBody>
          <a:bodyPr/>
          <a:lstStyle/>
          <a:p>
            <a:fld id="{913B748D-3AD7-4856-B8C9-1AF7206B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906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A23A-0D21-4857-9ACB-C86FAD23EA62}" type="datetime1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748D-3AD7-4856-B8C9-1AF7206B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842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244E1-0FD2-49C2-A4CC-75109B2A1665}" type="datetime1">
              <a:rPr lang="en-US" smtClean="0"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748D-3AD7-4856-B8C9-1AF7206B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033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4F0D-2E17-419C-AFD7-2D38F98E5FC7}" type="datetime1">
              <a:rPr lang="en-US" smtClean="0"/>
              <a:t>9/5/2019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748D-3AD7-4856-B8C9-1AF7206B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515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FB68-155B-4334-A779-131345A1BF36}" type="datetime1">
              <a:rPr lang="en-US" smtClean="0"/>
              <a:t>9/5/2019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748D-3AD7-4856-B8C9-1AF7206B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38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92FA-E989-4103-ADC7-2CB401131AA7}" type="datetime1">
              <a:rPr lang="en-US" smtClean="0"/>
              <a:t>9/5/2019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748D-3AD7-4856-B8C9-1AF7206B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50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A2F5B-D830-4528-97A4-63B29E1B3DFD}" type="datetime1">
              <a:rPr lang="en-US" smtClean="0"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748D-3AD7-4856-B8C9-1AF7206B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54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31FD-F613-4283-A6D8-0141B689FC9F}" type="datetime1">
              <a:rPr lang="en-US" smtClean="0"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748D-3AD7-4856-B8C9-1AF7206B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746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333D2-3EF0-4ED5-9FF9-3B19E82AC520}" type="datetime1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748D-3AD7-4856-B8C9-1AF7206B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986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E969-0789-4500-9137-9021605B8C08}" type="datetime1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748D-3AD7-4856-B8C9-1AF7206B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2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BDF5F-FFA2-42C8-85E9-883D4A6B4F2C}" type="datetime1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B748D-3AD7-4856-B8C9-1AF7206B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08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Instructions for Learning Simulation Surveys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Matt C. Howard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748D-3AD7-4856-B8C9-1AF7206B8F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790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4828B-264D-46EC-B2C0-F080AD612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Simulation Surveys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6E003-CD78-43C3-9D9B-7730278EC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a part of your learning simulation participation, we are asking you to complete pre- and post-simulation surveys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059CA4-58B0-4E69-BD77-A365F152E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748D-3AD7-4856-B8C9-1AF7206B8F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929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Simulation Surveys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19497"/>
            <a:ext cx="7886700" cy="4757466"/>
          </a:xfrm>
        </p:spPr>
        <p:txBody>
          <a:bodyPr>
            <a:normAutofit/>
          </a:bodyPr>
          <a:lstStyle/>
          <a:p>
            <a:r>
              <a:rPr lang="en-US" dirty="0"/>
              <a:t>You will receive an email in a few days, which will contain a link to a survey and a Word document</a:t>
            </a:r>
          </a:p>
          <a:p>
            <a:pPr lvl="1"/>
            <a:r>
              <a:rPr lang="en-US" b="1" u="sng" dirty="0"/>
              <a:t>Open the Word document</a:t>
            </a:r>
            <a:r>
              <a:rPr lang="en-US" dirty="0"/>
              <a:t>.  It will contain simulation team assignments as well as letters for each member of the team.  Keep this document open while taking the survey.</a:t>
            </a:r>
          </a:p>
          <a:p>
            <a:pPr lvl="1"/>
            <a:r>
              <a:rPr lang="en-US" b="1" u="sng" dirty="0"/>
              <a:t>Complete the survey</a:t>
            </a:r>
            <a:r>
              <a:rPr lang="en-US" dirty="0"/>
              <a:t>.  The entire survey should take 5 to 7 minutes to complete.  One part will ask you to enter your team number as well as your member letter from the Word document.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748D-3AD7-4856-B8C9-1AF7206B8FF2}" type="slidenum">
              <a:rPr lang="en-US" smtClean="0"/>
              <a:t>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831791" y="332848"/>
            <a:ext cx="129117" cy="159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88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Simulation Surveys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19497"/>
            <a:ext cx="7886700" cy="4757466"/>
          </a:xfrm>
        </p:spPr>
        <p:txBody>
          <a:bodyPr>
            <a:normAutofit/>
          </a:bodyPr>
          <a:lstStyle/>
          <a:p>
            <a:r>
              <a:rPr lang="en-US" dirty="0"/>
              <a:t>In one week, you will participate in the learning simulations. </a:t>
            </a:r>
          </a:p>
          <a:p>
            <a:pPr lvl="1"/>
            <a:r>
              <a:rPr lang="en-US" dirty="0"/>
              <a:t>Have fun and learn a lot!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748D-3AD7-4856-B8C9-1AF7206B8FF2}" type="slidenum">
              <a:rPr lang="en-US" smtClean="0"/>
              <a:t>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831791" y="332848"/>
            <a:ext cx="129117" cy="159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70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Simulation Surveys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19497"/>
            <a:ext cx="7886700" cy="4757466"/>
          </a:xfrm>
        </p:spPr>
        <p:txBody>
          <a:bodyPr>
            <a:normAutofit/>
          </a:bodyPr>
          <a:lstStyle/>
          <a:p>
            <a:r>
              <a:rPr lang="en-US" dirty="0"/>
              <a:t>A few days after the simulations, you will receive an email that will contain a link to a survey and a Word document</a:t>
            </a:r>
          </a:p>
          <a:p>
            <a:pPr lvl="1"/>
            <a:r>
              <a:rPr lang="en-US" b="1" u="sng" dirty="0"/>
              <a:t>Open the Word document</a:t>
            </a:r>
            <a:r>
              <a:rPr lang="en-US" dirty="0"/>
              <a:t>.  It will contain the same simulation team assignments as well as letters for each member of the team.  Keep this document open while taking the survey.</a:t>
            </a:r>
          </a:p>
          <a:p>
            <a:pPr lvl="1"/>
            <a:r>
              <a:rPr lang="en-US" b="1" u="sng" dirty="0"/>
              <a:t>Complete the survey</a:t>
            </a:r>
            <a:r>
              <a:rPr lang="en-US" dirty="0"/>
              <a:t>.  The entire survey should take 5 to 7 minutes to complete.  It will again ask you to enter your team number as well as your member letter from the Word document.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748D-3AD7-4856-B8C9-1AF7206B8FF2}" type="slidenum">
              <a:rPr lang="en-US" smtClean="0"/>
              <a:t>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831791" y="332848"/>
            <a:ext cx="129117" cy="159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33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755FB-9A8D-4526-BF55-D954D83B9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6" y="629266"/>
            <a:ext cx="3845274" cy="1676603"/>
          </a:xfrm>
        </p:spPr>
        <p:txBody>
          <a:bodyPr>
            <a:normAutofit/>
          </a:bodyPr>
          <a:lstStyle/>
          <a:p>
            <a:r>
              <a:rPr lang="en-US" sz="3700" dirty="0"/>
              <a:t>Learning Simulation Surveys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10B82-0EE9-49A9-AB55-E5C399DD9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7" y="2142310"/>
            <a:ext cx="3845272" cy="4081510"/>
          </a:xfrm>
        </p:spPr>
        <p:txBody>
          <a:bodyPr>
            <a:normAutofit/>
          </a:bodyPr>
          <a:lstStyle/>
          <a:p>
            <a:r>
              <a:rPr lang="en-US" dirty="0"/>
              <a:t>Why should we care?</a:t>
            </a:r>
          </a:p>
          <a:p>
            <a:pPr lvl="1"/>
            <a:r>
              <a:rPr lang="en-US" dirty="0"/>
              <a:t>To benefit the learning simulation design!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To benefit research and science!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To help a graduate student receive her PhD!</a:t>
            </a:r>
          </a:p>
        </p:txBody>
      </p:sp>
      <p:pic>
        <p:nvPicPr>
          <p:cNvPr id="1026" name="Picture 2" descr="Allona Murry Headshot">
            <a:extLst>
              <a:ext uri="{FF2B5EF4-FFF2-40B4-BE49-F238E27FC236}">
                <a16:creationId xmlns:a16="http://schemas.microsoft.com/office/drawing/2014/main" id="{3003DD53-6003-4D8A-A118-EDF7ABF130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" r="16887" b="3"/>
          <a:stretch/>
        </p:blipFill>
        <p:spPr bwMode="auto">
          <a:xfrm>
            <a:off x="4567959" y="640082"/>
            <a:ext cx="4096293" cy="557783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391144-6303-4840-A0A4-487577422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13B748D-3AD7-4856-B8C9-1AF7206B8FF2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99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US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0F0"/>
      </a:accent1>
      <a:accent2>
        <a:srgbClr val="FFFFFF"/>
      </a:accent2>
      <a:accent3>
        <a:srgbClr val="FF0000"/>
      </a:accent3>
      <a:accent4>
        <a:srgbClr val="0070C0"/>
      </a:accent4>
      <a:accent5>
        <a:srgbClr val="D8D8D8"/>
      </a:accent5>
      <a:accent6>
        <a:srgbClr val="C00000"/>
      </a:accent6>
      <a:hlink>
        <a:srgbClr val="ED7D3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</Words>
  <Application>Microsoft Office PowerPoint</Application>
  <PresentationFormat>On-screen Show (4:3)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Instructions for Learning Simulation Surveys</vt:lpstr>
      <vt:lpstr>Learning Simulation Surveys</vt:lpstr>
      <vt:lpstr>Learning Simulation Surveys</vt:lpstr>
      <vt:lpstr>Learning Simulation Surveys</vt:lpstr>
      <vt:lpstr>Learning Simulation Surveys</vt:lpstr>
      <vt:lpstr>Learning Simulation Surveys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 for Learning Simulation Surveys</dc:title>
  <dc:creator>Matt Howard</dc:creator>
  <cp:lastModifiedBy>Matt Howard</cp:lastModifiedBy>
  <cp:revision>1</cp:revision>
  <dcterms:created xsi:type="dcterms:W3CDTF">2019-09-05T06:44:57Z</dcterms:created>
  <dcterms:modified xsi:type="dcterms:W3CDTF">2019-09-05T06:45:53Z</dcterms:modified>
</cp:coreProperties>
</file>